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56" r:id="rId4"/>
    <p:sldId id="257" r:id="rId5"/>
    <p:sldId id="271" r:id="rId6"/>
    <p:sldId id="277" r:id="rId7"/>
    <p:sldId id="276" r:id="rId8"/>
    <p:sldId id="278" r:id="rId9"/>
    <p:sldId id="275" r:id="rId10"/>
    <p:sldId id="270" r:id="rId11"/>
    <p:sldId id="281" r:id="rId12"/>
    <p:sldId id="280" r:id="rId13"/>
    <p:sldId id="279" r:id="rId14"/>
    <p:sldId id="269" r:id="rId15"/>
    <p:sldId id="282" r:id="rId16"/>
    <p:sldId id="268" r:id="rId17"/>
    <p:sldId id="283" r:id="rId18"/>
    <p:sldId id="267" r:id="rId19"/>
    <p:sldId id="272" r:id="rId20"/>
    <p:sldId id="266" r:id="rId21"/>
    <p:sldId id="264" r:id="rId22"/>
    <p:sldId id="263" r:id="rId23"/>
    <p:sldId id="273" r:id="rId24"/>
    <p:sldId id="262" r:id="rId25"/>
    <p:sldId id="261" r:id="rId26"/>
    <p:sldId id="260" r:id="rId27"/>
    <p:sldId id="259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12A6-0338-403A-A0DE-03ED720614F3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6D06-B22F-4D71-9763-3287DCDD4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6D06-B22F-4D71-9763-3287DCDD4259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D755-6450-4451-82F1-B57EB576A04D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DCA5-D940-4E94-9A82-0CCF2359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6336704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уроку: </a:t>
            </a:r>
            <a:br>
              <a:rPr lang="uk-UA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Драматургія 20-30рр </a:t>
            </a:r>
            <a:r>
              <a:rPr lang="en-US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століття.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 Розвиток національного театру </a:t>
            </a:r>
            <a:r>
              <a:rPr lang="uk-UA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“Березіль”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. Лесь Курбас.</a:t>
            </a:r>
            <a:b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Микола Куліш.</a:t>
            </a:r>
            <a:b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Життєвий і творчий шлях. </a:t>
            </a:r>
            <a:b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uk-UA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“Мина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uk-UA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Мазайло”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 – сатирична </a:t>
            </a:r>
            <a:r>
              <a:rPr lang="uk-UA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комедія.Особливості</a:t>
            </a:r>
            <a:r>
              <a:rPr lang="uk-UA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 сюжету.</a:t>
            </a:r>
            <a:endParaRPr lang="ru-RU" b="1" dirty="0">
              <a:ln w="10541" cmpd="sng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</a:t>
            </a:r>
            <a:r>
              <a:rPr lang="uk-UA" sz="5400" b="1" u="sng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1919 – 20 рр</a:t>
            </a:r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у Галичині й на Буковині діяли </a:t>
            </a:r>
          </a:p>
          <a:p>
            <a:r>
              <a:rPr lang="uk-UA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“Новий</a:t>
            </a:r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Львівський </a:t>
            </a:r>
            <a:r>
              <a:rPr lang="uk-UA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театр”</a:t>
            </a:r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</a:p>
          <a:p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Чернівецький театр;</a:t>
            </a:r>
          </a:p>
          <a:p>
            <a:r>
              <a:rPr lang="uk-UA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 театр ЗУНР.</a:t>
            </a:r>
            <a:endParaRPr lang="ru-RU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147248" cy="86409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“Новий</a:t>
            </a:r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Львівський </a:t>
            </a:r>
            <a:r>
              <a:rPr lang="uk-UA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театр”</a:t>
            </a:r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b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новий львывськи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8640"/>
            <a:ext cx="8075240" cy="50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Чернівецький театр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image7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03244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чер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16832"/>
            <a:ext cx="417646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 театр ЗУНР</a:t>
            </a:r>
            <a:endParaRPr lang="ru-RU" dirty="0"/>
          </a:p>
        </p:txBody>
      </p:sp>
      <p:pic>
        <p:nvPicPr>
          <p:cNvPr id="6" name="Содержимое 5" descr="pey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272808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uk-UA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1919</a:t>
            </a:r>
            <a:r>
              <a:rPr lang="uk-UA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організувався Державний театр </a:t>
            </a:r>
          </a:p>
          <a:p>
            <a:pPr algn="ctr">
              <a:buNone/>
            </a:pPr>
            <a:r>
              <a:rPr lang="uk-UA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ім. Тараса Шевченка в Катеринославі.</a:t>
            </a:r>
          </a:p>
        </p:txBody>
      </p:sp>
      <p:pic>
        <p:nvPicPr>
          <p:cNvPr id="6" name="Рисунок 5" descr="Театр_им._Шевченко атериносл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748883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1920 р.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театром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ім. Івана Франка у Вінниці керував Гнат Юра.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yu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374441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ынниц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1922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керований Лесем Курбасом Київський драматичний театр перейменовано на </a:t>
            </a:r>
            <a:r>
              <a:rPr lang="uk-U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uk-U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Березіль</a:t>
            </a:r>
            <a:r>
              <a:rPr lang="uk-U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1926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його переведено до Харкова, тодішньої столиці України.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Народившись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розквітнувши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хвилі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національного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відродження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театр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узяв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собі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назву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Березіль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 -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тобто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березень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перший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місяць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весни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ставши за «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справжню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весну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українського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театру».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«Берез</a:t>
            </a:r>
            <a:r>
              <a:rPr lang="uk-UA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іль”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Содержимое 6" descr="-f4ww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7227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березыль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40386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494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dirty="0" err="1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“Березіль”</a:t>
            </a: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власне був і театром, і 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мистецькою лабораторією, закладом, 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проводив значну </a:t>
            </a:r>
            <a:r>
              <a:rPr lang="uk-UA" sz="3600" b="1" dirty="0" err="1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культурно-</a:t>
            </a:r>
            <a:endParaRPr lang="uk-UA" sz="3600" b="1" dirty="0" smtClean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громадську роботу,  організувавши 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творчі майстерні на периферії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(Бориспіль, Біла Церква) та </a:t>
            </a:r>
            <a:r>
              <a:rPr lang="uk-UA" sz="3600" b="1" dirty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Києві, де 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проводилась підготовка режисерів, 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акторів, драматургів, критиків,</a:t>
            </a:r>
          </a:p>
          <a:p>
            <a:pPr algn="ctr">
              <a:buNone/>
            </a:pPr>
            <a:r>
              <a:rPr lang="uk-UA" sz="36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працівників театру.</a:t>
            </a:r>
            <a:endParaRPr lang="ru-RU" sz="3600" b="1" dirty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25202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Лесь Курбас – непересічна особистість.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Лесь Курбас і </a:t>
            </a:r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“березільці”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Лесь Курбас – </a:t>
            </a:r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“провідник”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українського націоналізму.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" name="Рисунок 5" descr="d-kurbas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888432" cy="340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37342318_theat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429000"/>
            <a:ext cx="352839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336704"/>
          </a:xfrm>
        </p:spPr>
        <p:txBody>
          <a:bodyPr/>
          <a:lstStyle/>
          <a:p>
            <a:r>
              <a:rPr lang="uk-UA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Український театр ховає в собі ті величезні сили й можливості, які з природи речі висуває новий клас і з новими перспективами </a:t>
            </a:r>
            <a:r>
              <a:rPr lang="uk-UA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нація.Треба</a:t>
            </a:r>
            <a:r>
              <a:rPr lang="uk-UA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тільки скасувати шлагбауми обивательської інертності і дати йому дорогу.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       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Лесь Курбас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3676d4e-35d6-421f-9ffc-1cd945c88b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176464" cy="590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60032" y="908720"/>
            <a:ext cx="3826768" cy="5328592"/>
          </a:xfrm>
        </p:spPr>
        <p:txBody>
          <a:bodyPr/>
          <a:lstStyle/>
          <a:p>
            <a:pPr algn="ctr">
              <a:buNone/>
            </a:pPr>
            <a:r>
              <a:rPr lang="uk-UA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1910-20рр</a:t>
            </a:r>
          </a:p>
          <a:p>
            <a:pPr algn="ctr">
              <a:buNone/>
            </a:pP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П’єси</a:t>
            </a:r>
          </a:p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“Брехня”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“Чорна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Пантера і </a:t>
            </a:r>
          </a:p>
          <a:p>
            <a:pPr algn="ctr">
              <a:buNone/>
            </a:pP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Білий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Ведмідь”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“Гріх”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“Між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двох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сил”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KOCHERGA_Ivan_Antonovic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104456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716016" y="1268760"/>
            <a:ext cx="3970784" cy="485740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П’єси 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“Фея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гіркого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мигдалю”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“Алмазне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жорно”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“Свіччине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весілля”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“Марко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пеклі”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“Майстри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часу”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81f29b0-506e-4d4d-b02a-6c62e48ea9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168352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Найталановитіший </a:t>
            </a:r>
            <a:r>
              <a:rPr lang="uk-UA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драматург</a:t>
            </a:r>
            <a:br>
              <a:rPr lang="uk-UA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XX</a:t>
            </a:r>
            <a:r>
              <a:rPr lang="uk-UA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століття</a:t>
            </a:r>
            <a:endParaRPr lang="ru-RU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20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Темою </a:t>
            </a:r>
            <a:r>
              <a:rPr lang="uk-UA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Кулішевої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творчості </a:t>
            </a:r>
          </a:p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 </a:t>
            </a:r>
            <a:r>
              <a:rPr lang="uk-UA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ставання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uk-UA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людини.Куліш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поніс її </a:t>
            </a:r>
          </a:p>
          <a:p>
            <a:pPr>
              <a:buNone/>
            </a:pPr>
            <a:r>
              <a:rPr lang="uk-UA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чесно.Він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поставив її </a:t>
            </a:r>
          </a:p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глибоко…Єдино значущий </a:t>
            </a:r>
          </a:p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 Куліш без політики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тому </a:t>
            </a: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радянський режим </a:t>
            </a:r>
          </a:p>
          <a:p>
            <a:pPr>
              <a:buNone/>
            </a:pPr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 знищив.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u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6659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439248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53136" y="4653136"/>
            <a:ext cx="4690864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Антоніна та Микола Куліш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517232"/>
            <a:ext cx="2641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Микола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</a:t>
            </a: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іш</a:t>
            </a:r>
            <a:endParaRPr lang="uk-UA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4217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Рік написання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Твір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Тематика</a:t>
                      </a:r>
                      <a:endParaRPr lang="ru-RU" dirty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1924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П’єса “97”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Відображення трагічних</a:t>
                      </a:r>
                      <a:r>
                        <a:rPr lang="uk-UA" baseline="0" dirty="0" smtClean="0"/>
                        <a:t> подій в Україні.</a:t>
                      </a:r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П’єса </a:t>
                      </a:r>
                      <a:r>
                        <a:rPr lang="uk-UA" i="1" dirty="0" err="1" smtClean="0"/>
                        <a:t>“Комуна</a:t>
                      </a:r>
                      <a:r>
                        <a:rPr lang="uk-UA" i="1" dirty="0" smtClean="0"/>
                        <a:t> в </a:t>
                      </a:r>
                      <a:r>
                        <a:rPr lang="uk-UA" i="1" dirty="0" err="1" smtClean="0"/>
                        <a:t>степах”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Пошук  </a:t>
                      </a:r>
                      <a:r>
                        <a:rPr lang="uk-UA" dirty="0" err="1" smtClean="0"/>
                        <a:t>селянськоюбіднотою</a:t>
                      </a:r>
                      <a:r>
                        <a:rPr lang="uk-UA" dirty="0" smtClean="0"/>
                        <a:t> нових шляхів у житті</a:t>
                      </a:r>
                      <a:endParaRPr lang="ru-RU" dirty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Сатирична комедія </a:t>
                      </a:r>
                      <a:r>
                        <a:rPr lang="uk-UA" i="1" dirty="0" err="1" smtClean="0"/>
                        <a:t>“Отак</a:t>
                      </a:r>
                      <a:r>
                        <a:rPr lang="uk-UA" i="1" dirty="0" smtClean="0"/>
                        <a:t> загинув</a:t>
                      </a:r>
                      <a:r>
                        <a:rPr lang="uk-UA" i="1" baseline="0" dirty="0" smtClean="0"/>
                        <a:t> </a:t>
                      </a:r>
                      <a:r>
                        <a:rPr lang="uk-UA" i="1" baseline="0" dirty="0" err="1" smtClean="0"/>
                        <a:t>Гуска”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Осуд міщанства, переродженців.</a:t>
                      </a:r>
                      <a:endParaRPr lang="ru-RU" dirty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Комедія </a:t>
                      </a:r>
                      <a:r>
                        <a:rPr lang="uk-UA" i="1" dirty="0" err="1" smtClean="0"/>
                        <a:t>“Зона”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Осуд міщанства, переродженців.</a:t>
                      </a:r>
                      <a:endParaRPr lang="ru-RU" dirty="0" smtClean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Філософська драма </a:t>
                      </a:r>
                      <a:r>
                        <a:rPr lang="uk-UA" i="1" dirty="0" err="1" smtClean="0"/>
                        <a:t>“Народний</a:t>
                      </a:r>
                      <a:r>
                        <a:rPr lang="uk-UA" i="1" dirty="0" smtClean="0"/>
                        <a:t> </a:t>
                      </a:r>
                      <a:r>
                        <a:rPr lang="uk-UA" i="1" dirty="0" err="1" smtClean="0"/>
                        <a:t>Малахій”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Виступи проти</a:t>
                      </a:r>
                      <a:r>
                        <a:rPr lang="uk-UA" baseline="0" dirty="0" smtClean="0"/>
                        <a:t> сталінського тоталітаризму</a:t>
                      </a:r>
                      <a:endParaRPr lang="ru-RU" dirty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П’єса </a:t>
                      </a:r>
                      <a:r>
                        <a:rPr lang="uk-UA" i="1" dirty="0" err="1" smtClean="0"/>
                        <a:t>“Мина</a:t>
                      </a:r>
                      <a:r>
                        <a:rPr lang="uk-UA" i="1" dirty="0" smtClean="0"/>
                        <a:t> </a:t>
                      </a:r>
                      <a:r>
                        <a:rPr lang="uk-UA" i="1" dirty="0" err="1" smtClean="0"/>
                        <a:t>Мазайло”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Міщанство і українізація</a:t>
                      </a:r>
                      <a:endParaRPr lang="ru-RU" dirty="0"/>
                    </a:p>
                  </a:txBody>
                  <a:tcPr/>
                </a:tc>
              </a:tr>
              <a:tr h="93220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Ліро-епічна драма </a:t>
                      </a:r>
                      <a:r>
                        <a:rPr lang="uk-UA" i="1" dirty="0" err="1" smtClean="0"/>
                        <a:t>“Патетична</a:t>
                      </a:r>
                      <a:r>
                        <a:rPr lang="uk-UA" i="1" dirty="0" smtClean="0"/>
                        <a:t> </a:t>
                      </a:r>
                      <a:r>
                        <a:rPr lang="uk-UA" i="1" dirty="0" err="1" smtClean="0"/>
                        <a:t>соната”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Своєрідна трилогія про життя українського села 20- 30 </a:t>
                      </a:r>
                      <a:r>
                        <a:rPr lang="uk-UA" dirty="0" err="1" smtClean="0"/>
                        <a:t>рр</a:t>
                      </a:r>
                      <a:r>
                        <a:rPr lang="uk-UA" dirty="0" smtClean="0"/>
                        <a:t> </a:t>
                      </a:r>
                      <a:r>
                        <a:rPr lang="en-US" dirty="0" smtClean="0"/>
                        <a:t>XX</a:t>
                      </a:r>
                      <a:r>
                        <a:rPr lang="uk-UA" baseline="0" dirty="0" smtClean="0"/>
                        <a:t> століття</a:t>
                      </a:r>
                      <a:endParaRPr lang="ru-RU" dirty="0"/>
                    </a:p>
                  </a:txBody>
                  <a:tcPr/>
                </a:tc>
              </a:tr>
              <a:tr h="65312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П’єса </a:t>
                      </a:r>
                      <a:r>
                        <a:rPr lang="uk-UA" i="1" dirty="0" err="1" smtClean="0"/>
                        <a:t>“Прощай</a:t>
                      </a:r>
                      <a:r>
                        <a:rPr lang="uk-UA" i="1" dirty="0" smtClean="0"/>
                        <a:t>,</a:t>
                      </a:r>
                      <a:r>
                        <a:rPr lang="uk-UA" i="1" baseline="0" dirty="0" smtClean="0"/>
                        <a:t> </a:t>
                      </a:r>
                      <a:r>
                        <a:rPr lang="uk-UA" i="1" baseline="0" dirty="0" err="1" smtClean="0"/>
                        <a:t>село”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 українського</a:t>
                      </a:r>
                      <a:r>
                        <a:rPr lang="uk-UA" baseline="0" dirty="0" smtClean="0"/>
                        <a:t> села 1919-1930 рр.</a:t>
                      </a:r>
                      <a:endParaRPr lang="ru-RU" dirty="0"/>
                    </a:p>
                  </a:txBody>
                  <a:tcPr/>
                </a:tc>
              </a:tr>
              <a:tr h="93220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Соціальна драма </a:t>
                      </a:r>
                      <a:r>
                        <a:rPr lang="uk-UA" i="1" dirty="0" err="1" smtClean="0"/>
                        <a:t>“Маклена</a:t>
                      </a:r>
                      <a:r>
                        <a:rPr lang="uk-UA" i="1" dirty="0" smtClean="0"/>
                        <a:t> </a:t>
                      </a:r>
                      <a:r>
                        <a:rPr lang="uk-UA" i="1" dirty="0" err="1" smtClean="0"/>
                        <a:t>Граса”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 життя буржуазної</a:t>
                      </a:r>
                      <a:r>
                        <a:rPr lang="uk-UA" baseline="0" dirty="0" smtClean="0"/>
                        <a:t> Польщі, трагічної долі дівчини – підлітка.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Аналітичне завдання</a:t>
            </a:r>
            <a:b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1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Прочитайте й прокоментуйте вислови: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показав,що шедеврами світового значення є дві вершинні драми Куліша –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“Народний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Малахій”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“Патетична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соната”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          </a:t>
            </a:r>
            <a:r>
              <a:rPr lang="uk-UA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Лесь Танюк</a:t>
            </a: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Художньо довершені,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гостроконфліктні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твори Миколи Куліша здобули визнання їх автору не тільки в Україні, а й далеко за її межами. Вони перекладались російською, німецькою,англійською мовами, йшли на сценах багатьох міст Європи.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               </a:t>
            </a:r>
            <a:r>
              <a:rPr lang="uk-UA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Т.Хом’як</a:t>
            </a:r>
            <a:endParaRPr lang="ru-RU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5184576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9789660362338 pr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980728"/>
            <a:ext cx="3096344" cy="449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789666619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3810000" cy="591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una-masal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74441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“Мина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Мазайло”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сатирична комедія – жанр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драматичного твору, для якого характерні гостре,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дошкульне висміювання негативних явищ,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поведінки, вчинків.</a:t>
            </a:r>
          </a:p>
          <a:p>
            <a:pPr algn="ctr">
              <a:buNone/>
            </a:pPr>
            <a:r>
              <a:rPr lang="uk-UA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Засоби сатири:</a:t>
            </a:r>
          </a:p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Іронія</a:t>
            </a:r>
            <a:r>
              <a:rPr lang="uk-UA" dirty="0" smtClean="0"/>
              <a:t> - </a:t>
            </a:r>
            <a:r>
              <a:rPr lang="uk-UA" b="1" i="1" dirty="0" smtClean="0"/>
              <a:t>суперечність між дослівним значенням повідомлення і справжнім наміром автора</a:t>
            </a:r>
          </a:p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Сарказм</a:t>
            </a:r>
            <a:r>
              <a:rPr lang="uk-UA" dirty="0" smtClean="0"/>
              <a:t> – </a:t>
            </a:r>
            <a:r>
              <a:rPr lang="uk-UA" b="1" i="1" dirty="0" smtClean="0"/>
              <a:t>презирливе </a:t>
            </a:r>
            <a:r>
              <a:rPr lang="uk-UA" b="1" i="1" dirty="0" smtClean="0"/>
              <a:t>глузування</a:t>
            </a:r>
            <a:r>
              <a:rPr lang="ru-RU" b="1" i="1" dirty="0" smtClean="0"/>
              <a:t>,</a:t>
            </a:r>
            <a:r>
              <a:rPr lang="uk-UA" b="1" i="1" dirty="0" smtClean="0"/>
              <a:t> </a:t>
            </a:r>
            <a:r>
              <a:rPr lang="uk-UA" b="1" i="1" dirty="0" smtClean="0"/>
              <a:t>спрямоване на гнівне викриття, знищення потворних явищ.</a:t>
            </a:r>
          </a:p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Гротеск</a:t>
            </a:r>
            <a:r>
              <a:rPr lang="uk-UA" dirty="0" smtClean="0"/>
              <a:t> – </a:t>
            </a:r>
            <a:r>
              <a:rPr lang="uk-UA" b="1" i="1" dirty="0" smtClean="0"/>
              <a:t>зображення людини або явища в карикатурному вигляді.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1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 театр </a:t>
            </a:r>
            <a:b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 – 30 років 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uk-UA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іття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7935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початку 20 </a:t>
            </a:r>
            <a:r>
              <a:rPr lang="uk-UA" sz="4400" b="1" spc="50" dirty="0" err="1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 </a:t>
            </a: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століття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діяло 74 професійні театри,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численні самодіяльні театри на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периферії та пересувні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робітничо-селянські театри, що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спеціалізувалися на агітках,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прославляючи провідну роль </a:t>
            </a:r>
          </a:p>
          <a:p>
            <a:pPr algn="ctr">
              <a:buNone/>
            </a:pPr>
            <a:r>
              <a:rPr lang="uk-UA" sz="44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пролетаріату.</a:t>
            </a:r>
            <a:endParaRPr lang="ru-RU" sz="4400" b="1" spc="50" dirty="0">
              <a:ln w="11430"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Києві у 1918 функціонували:</a:t>
            </a:r>
          </a:p>
          <a:p>
            <a:pPr>
              <a:buFont typeface="Wingdings" pitchFamily="2" charset="2"/>
              <a:buChar char="Ø"/>
            </a:pPr>
            <a:r>
              <a:rPr lang="uk-UA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 драматичний театр</a:t>
            </a:r>
            <a:r>
              <a:rPr lang="ru-RU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очолюваний</a:t>
            </a:r>
            <a:r>
              <a:rPr lang="ru-RU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Олександром</a:t>
            </a:r>
            <a:r>
              <a:rPr lang="ru-RU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Загаровим</a:t>
            </a:r>
            <a:r>
              <a:rPr lang="ru-RU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 народний театр під керівництвом Панаса Саксаганського;</a:t>
            </a:r>
          </a:p>
          <a:p>
            <a:pPr>
              <a:buFont typeface="Wingdings" pitchFamily="2" charset="2"/>
              <a:buChar char="Ø"/>
            </a:pPr>
            <a:r>
              <a:rPr lang="uk-UA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“Молодий</a:t>
            </a:r>
            <a:r>
              <a:rPr lang="uk-UA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театр”</a:t>
            </a:r>
            <a:r>
              <a:rPr lang="uk-UA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Леся Курбаса.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532440" cy="20882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 драматичний театр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очолюваний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Олександром</a:t>
            </a: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Загаровим</a:t>
            </a:r>
            <a:endParaRPr lang="ru-RU" dirty="0"/>
          </a:p>
        </p:txBody>
      </p:sp>
      <p:pic>
        <p:nvPicPr>
          <p:cNvPr id="8" name="Содержимое 7" descr="fbfbd2be833c0b28308321d2be6b3043ad2469d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6633"/>
            <a:ext cx="741682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888432" cy="632271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Керівник Київського державного народного</a:t>
            </a:r>
            <a:br>
              <a:rPr lang="uk-UA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театру – </a:t>
            </a:r>
            <a:br>
              <a:rPr lang="uk-UA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Панас Саксаганський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5" descr="Saksaganskij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620712"/>
            <a:ext cx="3960440" cy="576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116632"/>
            <a:ext cx="4186808" cy="11521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Лесь Курбас</a:t>
            </a:r>
            <a:endParaRPr lang="ru-RU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816424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Kurbas_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23042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5" descr="post-154-12842906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509120"/>
            <a:ext cx="3168352" cy="214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2608-d323292161d71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6250706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“Молодий</a:t>
            </a:r>
            <a:r>
              <a:rPr lang="uk-UA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театр”</a:t>
            </a:r>
            <a:r>
              <a:rPr lang="uk-UA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uk-UA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Леся Курбаса</a:t>
            </a:r>
            <a:br>
              <a:rPr lang="uk-UA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337342318_theat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89654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622</Words>
  <Application>Microsoft Office PowerPoint</Application>
  <PresentationFormat>Экран (4:3)</PresentationFormat>
  <Paragraphs>110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 уроку:  Драматургія 20-30рр XX століття. Розвиток національного театру “Березіль”. Лесь Курбас. Микола Куліш. Життєвий і творчий шлях.  “Мина Мазайло” – сатирична комедія.Особливості сюжету.</vt:lpstr>
      <vt:lpstr>Український театр ховає в собі ті величезні сили й можливості, які з природи речі висуває новий клас і з новими перспективами нація.Треба тільки скасувати шлагбауми обивательської інертності і дати йому дорогу.                                      Лесь Курбас</vt:lpstr>
      <vt:lpstr>Національний театр  20 – 30 років XX століття</vt:lpstr>
      <vt:lpstr>Слайд 4</vt:lpstr>
      <vt:lpstr>Слайд 5</vt:lpstr>
      <vt:lpstr>Державний драматичний театр, очолюваний Олександром Загаровим</vt:lpstr>
      <vt:lpstr> Керівник Київського державного народного театру –  Панас Саксаганський</vt:lpstr>
      <vt:lpstr>Лесь Курбас</vt:lpstr>
      <vt:lpstr>“Молодий театр”  Леся Курбаса </vt:lpstr>
      <vt:lpstr>Слайд 10</vt:lpstr>
      <vt:lpstr>“Новий Львівський театр”; </vt:lpstr>
      <vt:lpstr>Чернівецький театр</vt:lpstr>
      <vt:lpstr>Державний театр ЗУНР</vt:lpstr>
      <vt:lpstr>Слайд 14</vt:lpstr>
      <vt:lpstr>У 1920 р. театром ім. Івана Франка у Вінниці керував Гнат Юра. </vt:lpstr>
      <vt:lpstr>Слайд 16</vt:lpstr>
      <vt:lpstr>«Березіль”</vt:lpstr>
      <vt:lpstr>Слайд 18</vt:lpstr>
      <vt:lpstr>1. Лесь Курбас – непересічна особистість. 2. Лесь Курбас і “березільці”. 3. Лесь Курбас – “провідник” українського націоналізму. </vt:lpstr>
      <vt:lpstr>Слайд 20</vt:lpstr>
      <vt:lpstr>Слайд 21</vt:lpstr>
      <vt:lpstr>Найталановитіший драматург  XX століття</vt:lpstr>
      <vt:lpstr>Слайд 23</vt:lpstr>
      <vt:lpstr>Слайд 24</vt:lpstr>
      <vt:lpstr>Аналітичне завдання Прочитайте й прокоментуйте вислови: 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театр  20 – 30 років XX століття</dc:title>
  <dc:creator>RePack by SPecialiST</dc:creator>
  <cp:lastModifiedBy>RePack by SPecialiST</cp:lastModifiedBy>
  <cp:revision>51</cp:revision>
  <dcterms:created xsi:type="dcterms:W3CDTF">2013-10-27T16:27:44Z</dcterms:created>
  <dcterms:modified xsi:type="dcterms:W3CDTF">2013-11-03T12:06:03Z</dcterms:modified>
</cp:coreProperties>
</file>